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5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9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1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3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3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0F8EF-55E3-49A9-A799-7A26677332D7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9F021-77EE-44E7-AD5E-8FB498D74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7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922" y="1050878"/>
            <a:ext cx="7588155" cy="5691116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38200" y="365125"/>
            <a:ext cx="10515600" cy="685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Sample Mean v. OLS: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2"/>
    </mc:Choice>
    <mc:Fallback>
      <p:transition spd="slow" advTm="2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368" y="900750"/>
            <a:ext cx="7009263" cy="5760087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38200" y="365125"/>
            <a:ext cx="10515600" cy="685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Sample Mean v. OLS: 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Estimation II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6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40"/>
    </mc:Choice>
    <mc:Fallback>
      <p:transition spd="slow" advTm="17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22" y="1472275"/>
            <a:ext cx="7019955" cy="4077597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38200" y="365125"/>
            <a:ext cx="10515600" cy="6857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Sample Mean v. OLS: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Inference 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2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90"/>
    </mc:Choice>
    <mc:Fallback>
      <p:transition spd="slow" advTm="129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792" y="1160059"/>
            <a:ext cx="7168416" cy="529737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69589"/>
            <a:ext cx="10515600" cy="68575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Sample Mean v. OLS: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Inference II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8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07"/>
    </mc:Choice>
    <mc:Fallback>
      <p:transition spd="slow" advTm="21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32</Words>
  <Application>Microsoft Office PowerPoint</Application>
  <PresentationFormat>Widescreen</PresentationFormat>
  <Paragraphs>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Sample Mean v. OLS: Inference II</vt:lpstr>
    </vt:vector>
  </TitlesOfParts>
  <Company>Boston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Maxwell</dc:creator>
  <cp:lastModifiedBy>Christopher Maxwell</cp:lastModifiedBy>
  <cp:revision>2</cp:revision>
  <dcterms:created xsi:type="dcterms:W3CDTF">2020-03-26T00:10:26Z</dcterms:created>
  <dcterms:modified xsi:type="dcterms:W3CDTF">2020-03-26T10:55:32Z</dcterms:modified>
</cp:coreProperties>
</file>